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9699A-A266-4D0E-A34B-2640D6561F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861367-84BC-408F-ABAE-BE5F82C8824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259515-BCCA-477F-98EA-DF0D473CE3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524E57-E779-4F61-8CD7-D96E60779D72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8B5A38-13F8-49B0-81BE-4C3D50FD35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DE553D-0A6A-4FBD-93EE-F2EE0C5FC0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3C17-54D8-407F-B437-F459373181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86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A6853-DD48-4CD3-B867-CD19A13201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42AE02-D61D-4302-9F1E-3B6FF911F3B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58D6EB-619A-458A-A4A2-26DCB09E83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BB9F14-530C-41B6-B563-E28E94397168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A87B74-4FDB-46C2-BE6C-5FEC27516F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0FE91-258F-4E32-B49B-878AC61910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BA75F9-ECF6-4A18-9802-3EC01FD7070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38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D1A990-8DE6-4721-B556-41E8632B793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84711D-0682-4B9E-B100-A93EF00B205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2C505-C63A-4305-BD0B-8A01A5862B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43B1A1-24F9-416A-BF26-C69A03E73450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ED0AB-C69D-4179-9702-56999AA5AD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82D23-CEEE-43D0-B5BB-E11C0F8250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C129D0-D6EE-4ABA-9101-226620A2DF0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9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F84CC-C1C5-40C4-8994-466F505D42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AB547-EDA8-476F-AE71-0463B1255DF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896B3-8318-4997-AD60-AB7E6F131A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452756-C4C5-450B-8AB9-834FD8B384B0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3B04F0-7E0E-4836-8364-0D1FA698FA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BB275-93A7-4A4D-A9CB-CCA66ECF22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024A2F-1CC0-476C-8792-8153CE9A63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87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9E712-7D71-42CE-8483-575FA1D5BE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14D13C-C7BF-42D6-8D63-FE317FA8AC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35BE5-D8DA-44C2-978B-9CC5ADBB61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635329-566D-43B1-927A-4816E0B12167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3336F7-8958-4D2C-889A-46E82CD175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D7335-E265-49A6-B9CF-A5F7ACDF89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5BE07F-6C91-4713-BF25-14FFEE70796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66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8AFEB-C5DC-40C9-A6A0-74DD85FC1B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AFD2BE-3D4A-4678-875E-E2FD7F7F5D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58BEC0-2CA0-48A6-9B28-FD6CDA47078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ED695C-8718-40B1-BB22-F6442B038D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F65297-833C-488D-A640-AACF13A50CE1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98B5FB-CECD-4BF4-9F1B-05DBE2F897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BA3F96-C2D9-4D30-9CC8-117805A6AC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BC6C36-C456-4D3F-AC19-124EB3083EF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1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34FED-4E8F-4339-993D-3E8DB06DD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4E83CD-D66B-4A73-9928-5A1F41A030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215458-B1D5-4335-9452-7409F75CF5F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672D8D-48A3-4A09-B8FC-F517E3265EC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9AB163-75A7-4B90-AD69-15D569120C6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726A2E-75D6-49F0-8B95-8CD7F2FA59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97A8B1-E637-4A6F-A4A4-F994DBC4488A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89A17B-B993-44FE-B0C7-0B441F0603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ACAB4B-6497-45C7-8D7F-48381B939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2B5ACB-6120-400A-BB93-91F845A9C4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75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38B8A-0EFD-4832-924B-D9BF32F0A7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698490-6CD4-4798-8E2E-33711F6FF1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897E93-4363-4EE4-B094-25B30AA9A9C6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C234D7-35D1-4529-BC7D-230EB15043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2E348A-1C73-41C4-8BE5-4B8CEF59FA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8696D0-8FFA-47FF-8109-2DDA5E364CE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9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8C9770-6FAB-46EB-974F-1D9DACE15F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B6586-D4E7-4748-B0F3-815B426E60F4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4BC1BE-3413-4EB2-9A34-7D61F1A7D0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4966E7-794B-4E60-9AAF-B91CC17472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FF4DFE-64F1-4539-810C-EACEB3EA73D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30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A7229-FB4E-4252-AB33-DDBC2A9F86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10083-53F1-4965-B80B-8DBB02FFAB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51F23F-5ECC-4D67-97B0-F2339012C13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C92E7A-806A-4395-AA8A-027A1936D4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55227-6204-462D-9AA2-F4483FA2F0EF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04EFC-99A3-4A4F-97EC-E666D0B337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147949-81DD-4B52-9099-9A35A5C530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145667-2386-4DA8-AFEE-9007C52CF3E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18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6F1C1-FCE6-4B1A-B246-421D4D1919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328A6E-A9B0-4F70-93C8-153189752E7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88426E-40D4-41D9-B5A2-49D4F622D4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E0D262-C433-47CA-9ED3-9871E7D735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205B43-C801-468D-9BEE-98C96D5A3D91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8FFE48-5582-45E2-9442-C1F7A7D0CA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01CD3F-5FC7-418D-A8DC-05B33FB685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DC562F-CA1C-4608-A6EF-354820C2471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68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75C066-4FC4-4FC5-B63C-5B378E411C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520312-9EE9-4461-8789-F5D9EE6CCF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C3D55-16D5-46B4-9D10-16C5A4442A1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523691B-3D05-4196-BDCA-55D419AD9AA3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F8490E-5916-4BC2-8905-8F6DF7F12EA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DF69CC-A5A0-42EF-AE26-1F37B49B30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6E43092-3E5D-4BD6-8FB0-B87430042402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05AD51-E78E-2515-9C7F-683DF3F0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4948887" cy="2652063"/>
          </a:xfrm>
        </p:spPr>
        <p:txBody>
          <a:bodyPr>
            <a:noAutofit/>
          </a:bodyPr>
          <a:lstStyle/>
          <a:p>
            <a:pPr algn="l"/>
            <a:r>
              <a:rPr lang="fr-FR" sz="7000" b="1" dirty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Activités rapides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04EC8C-0969-F3A0-4FA4-822637A5A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0" t="21574" r="21678" b="8000"/>
          <a:stretch/>
        </p:blipFill>
        <p:spPr>
          <a:xfrm>
            <a:off x="4954849" y="98612"/>
            <a:ext cx="7277559" cy="6669741"/>
          </a:xfrm>
          <a:prstGeom prst="rect">
            <a:avLst/>
          </a:prstGeom>
        </p:spPr>
      </p:pic>
      <p:pic>
        <p:nvPicPr>
          <p:cNvPr id="9" name="Image 8" descr="Les ceintures de compétences – Le blog du Cancre">
            <a:extLst>
              <a:ext uri="{FF2B5EF4-FFF2-40B4-BE49-F238E27FC236}">
                <a16:creationId xmlns:a16="http://schemas.microsoft.com/office/drawing/2014/main" id="{F6B10ACA-98F8-6D6A-7B7F-2ED580B1C0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25580" r="87514" b="25454"/>
          <a:stretch/>
        </p:blipFill>
        <p:spPr bwMode="auto">
          <a:xfrm>
            <a:off x="1690031" y="1706495"/>
            <a:ext cx="1484775" cy="476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10142" y="1209808"/>
            <a:ext cx="2379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chemeClr val="accent2">
                    <a:lumMod val="75000"/>
                  </a:schemeClr>
                </a:solidFill>
              </a:rPr>
              <a:t>Parcours n°2</a:t>
            </a:r>
            <a:endParaRPr lang="fr-FR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8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BF527-B15F-48E2-8848-AE6EF4B6DA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>
              <a:lnSpc>
                <a:spcPct val="100000"/>
              </a:lnSpc>
            </a:pPr>
            <a:endParaRPr lang="fr-FR" sz="5400" b="1" kern="0" dirty="0">
              <a:solidFill>
                <a:srgbClr val="ED7D31"/>
              </a:solidFill>
              <a:effectLst>
                <a:outerShdw dist="38095" dir="2639887">
                  <a:srgbClr val="333F50"/>
                </a:outerShdw>
              </a:effectLst>
              <a:latin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E1B28B-E20F-4F41-B619-DB33401F3C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917291"/>
            <a:ext cx="10515600" cy="3806176"/>
          </a:xfrm>
        </p:spPr>
        <p:txBody>
          <a:bodyPr anchorCtr="1">
            <a:normAutofit/>
          </a:bodyPr>
          <a:lstStyle/>
          <a:p>
            <a:pPr marL="0" lvl="0" indent="0" algn="ctr">
              <a:lnSpc>
                <a:spcPct val="70000"/>
              </a:lnSpc>
              <a:buNone/>
            </a:pPr>
            <a:endParaRPr lang="fr-FR" sz="3600" dirty="0">
              <a:latin typeface="Cambria Math" panose="02040503050406030204" pitchFamily="18" charset="0"/>
            </a:endParaRPr>
          </a:p>
          <a:p>
            <a:pPr marL="0" lvl="0" indent="0" algn="ctr">
              <a:lnSpc>
                <a:spcPct val="70000"/>
              </a:lnSpc>
              <a:buNone/>
            </a:pPr>
            <a:endParaRPr lang="fr-FR" sz="3600" dirty="0" smtClean="0">
              <a:latin typeface="Cambria Math" panose="02040503050406030204" pitchFamily="18" charset="0"/>
            </a:endParaRPr>
          </a:p>
          <a:p>
            <a:pPr marL="0" lvl="0" indent="0" algn="ctr">
              <a:lnSpc>
                <a:spcPct val="70000"/>
              </a:lnSpc>
              <a:buNone/>
            </a:pPr>
            <a:endParaRPr lang="fr-FR" sz="3600" dirty="0">
              <a:latin typeface="Cambria Math" panose="020405030504060302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B376BC-0C53-43FC-AA29-1F5410679523}"/>
              </a:ext>
            </a:extLst>
          </p:cNvPr>
          <p:cNvSpPr/>
          <p:nvPr/>
        </p:nvSpPr>
        <p:spPr>
          <a:xfrm>
            <a:off x="0" y="6029524"/>
            <a:ext cx="12191996" cy="5635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EE8137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A65B682-083E-D25B-3CD7-56CCCEEEB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1120"/>
              </p:ext>
            </p:extLst>
          </p:nvPr>
        </p:nvGraphicFramePr>
        <p:xfrm>
          <a:off x="838196" y="404030"/>
          <a:ext cx="10515599" cy="1192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4">
                  <a:extLst>
                    <a:ext uri="{9D8B030D-6E8A-4147-A177-3AD203B41FA5}">
                      <a16:colId xmlns:a16="http://schemas.microsoft.com/office/drawing/2014/main" val="538097437"/>
                    </a:ext>
                  </a:extLst>
                </a:gridCol>
                <a:gridCol w="9143995">
                  <a:extLst>
                    <a:ext uri="{9D8B030D-6E8A-4147-A177-3AD203B41FA5}">
                      <a16:colId xmlns:a16="http://schemas.microsoft.com/office/drawing/2014/main" val="3657908526"/>
                    </a:ext>
                  </a:extLst>
                </a:gridCol>
              </a:tblGrid>
              <a:tr h="521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 smtClean="0">
                          <a:effectLst/>
                        </a:rPr>
                        <a:t>Parcours n°2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>
                          <a:effectLst/>
                        </a:rPr>
                        <a:t>Multiplier et diviser des nombres décimaux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8380289"/>
                  </a:ext>
                </a:extLst>
              </a:tr>
              <a:tr h="67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>
                          <a:effectLst/>
                        </a:rPr>
                        <a:t>Je sais multiplier mentalement par 10 ; 100 ; 1 000… des nombres décimaux.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4806625"/>
                  </a:ext>
                </a:extLst>
              </a:tr>
            </a:tbl>
          </a:graphicData>
        </a:graphic>
      </p:graphicFrame>
      <p:pic>
        <p:nvPicPr>
          <p:cNvPr id="6" name="Image 5" descr="Les ceintures de compétences – Le blog du Cancre">
            <a:extLst>
              <a:ext uri="{FF2B5EF4-FFF2-40B4-BE49-F238E27FC236}">
                <a16:creationId xmlns:a16="http://schemas.microsoft.com/office/drawing/2014/main" id="{F6B10ACA-98F8-6D6A-7B7F-2ED580B1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25580" r="87514" b="25454"/>
          <a:stretch/>
        </p:blipFill>
        <p:spPr bwMode="auto">
          <a:xfrm>
            <a:off x="893618" y="1027908"/>
            <a:ext cx="1288473" cy="413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893618" y="2380024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=36×1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000        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=37,08×10</m:t>
                      </m:r>
                    </m:oMath>
                  </m:oMathPara>
                </a14:m>
                <a:endParaRPr lang="fr-FR" sz="2500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18" y="2380024"/>
                <a:ext cx="10460177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E3974366-C9D1-8663-C6CC-C13AD4808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7" y="351395"/>
            <a:ext cx="1603785" cy="17219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991941" y="3581852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1 000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2,459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=1 000×2,45</m:t>
                      </m:r>
                    </m:oMath>
                  </m:oMathPara>
                </a14:m>
                <a:endParaRPr lang="fr-FR" sz="2500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41" y="3581852"/>
                <a:ext cx="10460177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942783" y="4827696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1 000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=1 000 000×3,4</m:t>
                      </m:r>
                    </m:oMath>
                  </m:oMathPara>
                </a14:m>
                <a:endParaRPr lang="fr-FR" sz="2500" dirty="0"/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83" y="4827696"/>
                <a:ext cx="10460177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55</Words>
  <Application>Microsoft Office PowerPoint</Application>
  <PresentationFormat>Grand écran</PresentationFormat>
  <Paragraphs>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Brush Script MT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agautreau</cp:lastModifiedBy>
  <cp:revision>46</cp:revision>
  <dcterms:created xsi:type="dcterms:W3CDTF">2017-08-11T19:56:36Z</dcterms:created>
  <dcterms:modified xsi:type="dcterms:W3CDTF">2024-07-29T15:01:34Z</dcterms:modified>
</cp:coreProperties>
</file>